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2F528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9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oe mashino" userId="f536dcf59ff6d76f" providerId="LiveId" clId="{4BA7E917-8317-4445-BBAD-37D2443A58F3}"/>
    <pc:docChg chg="addSld">
      <pc:chgData name="hiroe mashino" userId="f536dcf59ff6d76f" providerId="LiveId" clId="{4BA7E917-8317-4445-BBAD-37D2443A58F3}" dt="2020-10-25T03:11:16.350" v="0" actId="2890"/>
      <pc:docMkLst>
        <pc:docMk/>
      </pc:docMkLst>
      <pc:sldChg chg="add">
        <pc:chgData name="hiroe mashino" userId="f536dcf59ff6d76f" providerId="LiveId" clId="{4BA7E917-8317-4445-BBAD-37D2443A58F3}" dt="2020-10-25T03:11:16.350" v="0" actId="2890"/>
        <pc:sldMkLst>
          <pc:docMk/>
          <pc:sldMk cId="128138430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01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5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4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01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797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55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3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35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56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24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2136-C64A-4A3B-840A-B4783DE570BF}" type="datetimeFigureOut">
              <a:rPr kumimoji="1" lang="ja-JP" altLang="en-US" smtClean="0"/>
              <a:t>2020/10/25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35381-8ADD-4424-A30E-4BFBD39187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45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3560B224-BFB6-4B7F-BA27-F90F7FA84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45"/>
            <a:ext cx="9144000" cy="685471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E98451-1976-4B5B-A0DB-E5D17E1833C6}"/>
              </a:ext>
            </a:extLst>
          </p:cNvPr>
          <p:cNvSpPr txBox="1"/>
          <p:nvPr/>
        </p:nvSpPr>
        <p:spPr>
          <a:xfrm>
            <a:off x="3903719" y="310553"/>
            <a:ext cx="16933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　　月　　日　　曜日</a:t>
            </a:r>
            <a:endParaRPr lang="en-US" altLang="ja-JP" sz="900" dirty="0">
              <a:solidFill>
                <a:srgbClr val="C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159F014-8DF8-4E2D-AC5B-4682F6F869DA}"/>
              </a:ext>
            </a:extLst>
          </p:cNvPr>
          <p:cNvSpPr txBox="1"/>
          <p:nvPr/>
        </p:nvSpPr>
        <p:spPr>
          <a:xfrm>
            <a:off x="293205" y="663983"/>
            <a:ext cx="390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B3961E-BD2E-4E1D-B95A-35CC8C01201D}"/>
              </a:ext>
            </a:extLst>
          </p:cNvPr>
          <p:cNvSpPr txBox="1"/>
          <p:nvPr/>
        </p:nvSpPr>
        <p:spPr>
          <a:xfrm>
            <a:off x="5948570" y="848649"/>
            <a:ext cx="301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2A49D0D-5732-4FD4-BC62-41A4E0698584}"/>
              </a:ext>
            </a:extLst>
          </p:cNvPr>
          <p:cNvSpPr txBox="1"/>
          <p:nvPr/>
        </p:nvSpPr>
        <p:spPr>
          <a:xfrm>
            <a:off x="233571" y="3143141"/>
            <a:ext cx="24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69B2BC1-D73A-4633-BDA5-73C227338183}"/>
              </a:ext>
            </a:extLst>
          </p:cNvPr>
          <p:cNvSpPr txBox="1"/>
          <p:nvPr/>
        </p:nvSpPr>
        <p:spPr>
          <a:xfrm>
            <a:off x="3533361" y="2958475"/>
            <a:ext cx="224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3ADB16D-CBF0-4FBD-835C-5A945C97F7D6}"/>
              </a:ext>
            </a:extLst>
          </p:cNvPr>
          <p:cNvSpPr txBox="1"/>
          <p:nvPr/>
        </p:nvSpPr>
        <p:spPr>
          <a:xfrm>
            <a:off x="6977270" y="2549387"/>
            <a:ext cx="183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42909A5-E9EB-451D-8F0E-EA782A83778B}"/>
              </a:ext>
            </a:extLst>
          </p:cNvPr>
          <p:cNvSpPr txBox="1"/>
          <p:nvPr/>
        </p:nvSpPr>
        <p:spPr>
          <a:xfrm>
            <a:off x="3533361" y="5461552"/>
            <a:ext cx="37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59176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3560B224-BFB6-4B7F-BA27-F90F7FA84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45"/>
            <a:ext cx="9144000" cy="685471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E98451-1976-4B5B-A0DB-E5D17E1833C6}"/>
              </a:ext>
            </a:extLst>
          </p:cNvPr>
          <p:cNvSpPr txBox="1"/>
          <p:nvPr/>
        </p:nvSpPr>
        <p:spPr>
          <a:xfrm>
            <a:off x="3903719" y="310553"/>
            <a:ext cx="16933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solidFill>
                  <a:srgbClr val="C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　　月　　日　　曜日</a:t>
            </a:r>
            <a:endParaRPr lang="en-US" altLang="ja-JP" sz="900" dirty="0">
              <a:solidFill>
                <a:srgbClr val="C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159F014-8DF8-4E2D-AC5B-4682F6F869DA}"/>
              </a:ext>
            </a:extLst>
          </p:cNvPr>
          <p:cNvSpPr txBox="1"/>
          <p:nvPr/>
        </p:nvSpPr>
        <p:spPr>
          <a:xfrm>
            <a:off x="293205" y="663983"/>
            <a:ext cx="390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2B3961E-BD2E-4E1D-B95A-35CC8C01201D}"/>
              </a:ext>
            </a:extLst>
          </p:cNvPr>
          <p:cNvSpPr txBox="1"/>
          <p:nvPr/>
        </p:nvSpPr>
        <p:spPr>
          <a:xfrm>
            <a:off x="5948570" y="848649"/>
            <a:ext cx="3011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2A49D0D-5732-4FD4-BC62-41A4E0698584}"/>
              </a:ext>
            </a:extLst>
          </p:cNvPr>
          <p:cNvSpPr txBox="1"/>
          <p:nvPr/>
        </p:nvSpPr>
        <p:spPr>
          <a:xfrm>
            <a:off x="233571" y="3143141"/>
            <a:ext cx="2445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69B2BC1-D73A-4633-BDA5-73C227338183}"/>
              </a:ext>
            </a:extLst>
          </p:cNvPr>
          <p:cNvSpPr txBox="1"/>
          <p:nvPr/>
        </p:nvSpPr>
        <p:spPr>
          <a:xfrm>
            <a:off x="3533361" y="2958475"/>
            <a:ext cx="2246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3ADB16D-CBF0-4FBD-835C-5A945C97F7D6}"/>
              </a:ext>
            </a:extLst>
          </p:cNvPr>
          <p:cNvSpPr txBox="1"/>
          <p:nvPr/>
        </p:nvSpPr>
        <p:spPr>
          <a:xfrm>
            <a:off x="6977270" y="2549387"/>
            <a:ext cx="183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42909A5-E9EB-451D-8F0E-EA782A83778B}"/>
              </a:ext>
            </a:extLst>
          </p:cNvPr>
          <p:cNvSpPr txBox="1"/>
          <p:nvPr/>
        </p:nvSpPr>
        <p:spPr>
          <a:xfrm>
            <a:off x="3533361" y="5461552"/>
            <a:ext cx="373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281384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HGSｺﾞｼｯｸM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hiroe mashino</dc:creator>
  <cp:lastModifiedBy>hiroe mashino</cp:lastModifiedBy>
  <cp:revision>29</cp:revision>
  <cp:lastPrinted>2020-10-20T03:09:58Z</cp:lastPrinted>
  <dcterms:created xsi:type="dcterms:W3CDTF">2020-08-02T21:14:57Z</dcterms:created>
  <dcterms:modified xsi:type="dcterms:W3CDTF">2020-10-25T03:11:16Z</dcterms:modified>
</cp:coreProperties>
</file>